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7" r:id="rId2"/>
  </p:sldIdLst>
  <p:sldSz cx="6858000" cy="9906000" type="A4"/>
  <p:notesSz cx="7104063" cy="10234613"/>
  <p:defaultTextStyle>
    <a:defPPr>
      <a:defRPr lang="de-DE"/>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93D1"/>
    <a:srgbClr val="29A5E3"/>
    <a:srgbClr val="00CCFF"/>
    <a:srgbClr val="7EC9EE"/>
    <a:srgbClr val="4A8DDE"/>
    <a:srgbClr val="0099FF"/>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2430" y="-24"/>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3079202" cy="512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78" tIns="47389" rIns="94778" bIns="47389" numCol="1" anchor="t" anchorCtr="0" compatLnSpc="1">
            <a:prstTxWarp prst="textNoShape">
              <a:avLst/>
            </a:prstTxWarp>
          </a:bodyPr>
          <a:lstStyle>
            <a:lvl1pPr defTabSz="947936">
              <a:defRPr sz="1200">
                <a:latin typeface="Times New Roman" pitchFamily="18" charset="0"/>
                <a:ea typeface="+mn-ea"/>
                <a:cs typeface="+mn-cs"/>
              </a:defRPr>
            </a:lvl1pPr>
          </a:lstStyle>
          <a:p>
            <a:pPr>
              <a:defRPr/>
            </a:pPr>
            <a:endParaRPr lang="de-DE" altLang="de-DE"/>
          </a:p>
        </p:txBody>
      </p:sp>
      <p:sp>
        <p:nvSpPr>
          <p:cNvPr id="4099" name="Rectangle 1027"/>
          <p:cNvSpPr>
            <a:spLocks noGrp="1" noChangeArrowheads="1"/>
          </p:cNvSpPr>
          <p:nvPr>
            <p:ph type="dt" sz="quarter" idx="1"/>
          </p:nvPr>
        </p:nvSpPr>
        <p:spPr bwMode="auto">
          <a:xfrm>
            <a:off x="4024861" y="0"/>
            <a:ext cx="3079202" cy="512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78" tIns="47389" rIns="94778" bIns="47389" numCol="1" anchor="t" anchorCtr="0" compatLnSpc="1">
            <a:prstTxWarp prst="textNoShape">
              <a:avLst/>
            </a:prstTxWarp>
          </a:bodyPr>
          <a:lstStyle>
            <a:lvl1pPr algn="r" defTabSz="947936">
              <a:defRPr sz="1200">
                <a:latin typeface="Times New Roman" pitchFamily="18" charset="0"/>
                <a:ea typeface="+mn-ea"/>
                <a:cs typeface="+mn-cs"/>
              </a:defRPr>
            </a:lvl1pPr>
          </a:lstStyle>
          <a:p>
            <a:pPr>
              <a:defRPr/>
            </a:pPr>
            <a:endParaRPr lang="de-DE" altLang="de-DE"/>
          </a:p>
        </p:txBody>
      </p:sp>
      <p:sp>
        <p:nvSpPr>
          <p:cNvPr id="4100" name="Rectangle 1028"/>
          <p:cNvSpPr>
            <a:spLocks noGrp="1" noChangeArrowheads="1"/>
          </p:cNvSpPr>
          <p:nvPr>
            <p:ph type="ftr" sz="quarter" idx="2"/>
          </p:nvPr>
        </p:nvSpPr>
        <p:spPr bwMode="auto">
          <a:xfrm>
            <a:off x="0" y="9722309"/>
            <a:ext cx="3079202" cy="512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78" tIns="47389" rIns="94778" bIns="47389" numCol="1" anchor="b" anchorCtr="0" compatLnSpc="1">
            <a:prstTxWarp prst="textNoShape">
              <a:avLst/>
            </a:prstTxWarp>
          </a:bodyPr>
          <a:lstStyle>
            <a:lvl1pPr defTabSz="947936">
              <a:defRPr sz="1200">
                <a:latin typeface="Times New Roman" pitchFamily="18" charset="0"/>
                <a:ea typeface="+mn-ea"/>
                <a:cs typeface="+mn-cs"/>
              </a:defRPr>
            </a:lvl1pPr>
          </a:lstStyle>
          <a:p>
            <a:pPr>
              <a:defRPr/>
            </a:pPr>
            <a:endParaRPr lang="de-DE" altLang="de-DE"/>
          </a:p>
        </p:txBody>
      </p:sp>
      <p:sp>
        <p:nvSpPr>
          <p:cNvPr id="4101" name="Rectangle 1029"/>
          <p:cNvSpPr>
            <a:spLocks noGrp="1" noChangeArrowheads="1"/>
          </p:cNvSpPr>
          <p:nvPr>
            <p:ph type="sldNum" sz="quarter" idx="3"/>
          </p:nvPr>
        </p:nvSpPr>
        <p:spPr bwMode="auto">
          <a:xfrm>
            <a:off x="4024861" y="9722309"/>
            <a:ext cx="3079202" cy="512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78" tIns="47389" rIns="94778" bIns="47389" numCol="1" anchor="b" anchorCtr="0" compatLnSpc="1">
            <a:prstTxWarp prst="textNoShape">
              <a:avLst/>
            </a:prstTxWarp>
          </a:bodyPr>
          <a:lstStyle>
            <a:lvl1pPr algn="r" defTabSz="946313">
              <a:defRPr sz="1200"/>
            </a:lvl1pPr>
          </a:lstStyle>
          <a:p>
            <a:pPr>
              <a:defRPr/>
            </a:pPr>
            <a:fld id="{3B3D21D3-6755-4E44-839D-19B6A17CDF5F}" type="slidenum">
              <a:rPr lang="de-DE" altLang="de-DE"/>
              <a:pPr>
                <a:defRPr/>
              </a:pPr>
              <a:t>‹Nr.›</a:t>
            </a:fld>
            <a:endParaRPr lang="de-DE" altLang="de-DE"/>
          </a:p>
        </p:txBody>
      </p:sp>
    </p:spTree>
    <p:extLst>
      <p:ext uri="{BB962C8B-B14F-4D97-AF65-F5344CB8AC3E}">
        <p14:creationId xmlns:p14="http://schemas.microsoft.com/office/powerpoint/2010/main" val="13470351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6575"/>
            <a:ext cx="5829300" cy="2124075"/>
          </a:xfrm>
        </p:spPr>
        <p:txBody>
          <a:bodyPr/>
          <a:lstStyle/>
          <a:p>
            <a:r>
              <a:rPr lang="de-DE"/>
              <a:t>Titelmasterformat durch Klicken bearbeiten</a:t>
            </a:r>
          </a:p>
        </p:txBody>
      </p:sp>
      <p:sp>
        <p:nvSpPr>
          <p:cNvPr id="3" name="Untertitel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p:cNvSpPr>
            <a:spLocks noGrp="1" noChangeArrowheads="1"/>
          </p:cNvSpPr>
          <p:nvPr>
            <p:ph type="sldNum" sz="quarter" idx="12"/>
          </p:nvPr>
        </p:nvSpPr>
        <p:spPr>
          <a:ln/>
        </p:spPr>
        <p:txBody>
          <a:bodyPr/>
          <a:lstStyle>
            <a:lvl1pPr>
              <a:defRPr/>
            </a:lvl1pPr>
          </a:lstStyle>
          <a:p>
            <a:pPr>
              <a:defRPr/>
            </a:pPr>
            <a:fld id="{325A5AAC-BAA7-49B5-BF12-32B3E2602C40}" type="slidenum">
              <a:rPr lang="de-DE" altLang="de-DE"/>
              <a:pPr>
                <a:defRPr/>
              </a:pPr>
              <a:t>‹Nr.›</a:t>
            </a:fld>
            <a:endParaRPr lang="de-DE" altLang="de-DE"/>
          </a:p>
        </p:txBody>
      </p:sp>
    </p:spTree>
    <p:extLst>
      <p:ext uri="{BB962C8B-B14F-4D97-AF65-F5344CB8AC3E}">
        <p14:creationId xmlns:p14="http://schemas.microsoft.com/office/powerpoint/2010/main" val="3913498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p:cNvSpPr>
            <a:spLocks noGrp="1" noChangeArrowheads="1"/>
          </p:cNvSpPr>
          <p:nvPr>
            <p:ph type="sldNum" sz="quarter" idx="12"/>
          </p:nvPr>
        </p:nvSpPr>
        <p:spPr>
          <a:ln/>
        </p:spPr>
        <p:txBody>
          <a:bodyPr/>
          <a:lstStyle>
            <a:lvl1pPr>
              <a:defRPr/>
            </a:lvl1pPr>
          </a:lstStyle>
          <a:p>
            <a:pPr>
              <a:defRPr/>
            </a:pPr>
            <a:fld id="{7265FEAA-D42C-4B43-9965-E300EF24ACEA}" type="slidenum">
              <a:rPr lang="de-DE" altLang="de-DE"/>
              <a:pPr>
                <a:defRPr/>
              </a:pPr>
              <a:t>‹Nr.›</a:t>
            </a:fld>
            <a:endParaRPr lang="de-DE" altLang="de-DE"/>
          </a:p>
        </p:txBody>
      </p:sp>
    </p:spTree>
    <p:extLst>
      <p:ext uri="{BB962C8B-B14F-4D97-AF65-F5344CB8AC3E}">
        <p14:creationId xmlns:p14="http://schemas.microsoft.com/office/powerpoint/2010/main" val="2276766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886325" y="881063"/>
            <a:ext cx="1457325" cy="7924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14350" y="881063"/>
            <a:ext cx="4219575" cy="79248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p:cNvSpPr>
            <a:spLocks noGrp="1" noChangeArrowheads="1"/>
          </p:cNvSpPr>
          <p:nvPr>
            <p:ph type="sldNum" sz="quarter" idx="12"/>
          </p:nvPr>
        </p:nvSpPr>
        <p:spPr>
          <a:ln/>
        </p:spPr>
        <p:txBody>
          <a:bodyPr/>
          <a:lstStyle>
            <a:lvl1pPr>
              <a:defRPr/>
            </a:lvl1pPr>
          </a:lstStyle>
          <a:p>
            <a:pPr>
              <a:defRPr/>
            </a:pPr>
            <a:fld id="{14F00361-199A-4CD9-95F7-EAF31B47E589}" type="slidenum">
              <a:rPr lang="de-DE" altLang="de-DE"/>
              <a:pPr>
                <a:defRPr/>
              </a:pPr>
              <a:t>‹Nr.›</a:t>
            </a:fld>
            <a:endParaRPr lang="de-DE" altLang="de-DE"/>
          </a:p>
        </p:txBody>
      </p:sp>
    </p:spTree>
    <p:extLst>
      <p:ext uri="{BB962C8B-B14F-4D97-AF65-F5344CB8AC3E}">
        <p14:creationId xmlns:p14="http://schemas.microsoft.com/office/powerpoint/2010/main" val="810321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p:cNvSpPr>
            <a:spLocks noGrp="1" noChangeArrowheads="1"/>
          </p:cNvSpPr>
          <p:nvPr>
            <p:ph type="sldNum" sz="quarter" idx="12"/>
          </p:nvPr>
        </p:nvSpPr>
        <p:spPr>
          <a:ln/>
        </p:spPr>
        <p:txBody>
          <a:bodyPr/>
          <a:lstStyle>
            <a:lvl1pPr>
              <a:defRPr/>
            </a:lvl1pPr>
          </a:lstStyle>
          <a:p>
            <a:pPr>
              <a:defRPr/>
            </a:pPr>
            <a:fld id="{5BE3A867-A293-4C36-AD0B-43821D9C7078}" type="slidenum">
              <a:rPr lang="de-DE" altLang="de-DE"/>
              <a:pPr>
                <a:defRPr/>
              </a:pPr>
              <a:t>‹Nr.›</a:t>
            </a:fld>
            <a:endParaRPr lang="de-DE" altLang="de-DE"/>
          </a:p>
        </p:txBody>
      </p:sp>
    </p:spTree>
    <p:extLst>
      <p:ext uri="{BB962C8B-B14F-4D97-AF65-F5344CB8AC3E}">
        <p14:creationId xmlns:p14="http://schemas.microsoft.com/office/powerpoint/2010/main" val="459114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6365875"/>
            <a:ext cx="5829300" cy="1966913"/>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p:cNvSpPr>
            <a:spLocks noGrp="1" noChangeArrowheads="1"/>
          </p:cNvSpPr>
          <p:nvPr>
            <p:ph type="sldNum" sz="quarter" idx="12"/>
          </p:nvPr>
        </p:nvSpPr>
        <p:spPr>
          <a:ln/>
        </p:spPr>
        <p:txBody>
          <a:bodyPr/>
          <a:lstStyle>
            <a:lvl1pPr>
              <a:defRPr/>
            </a:lvl1pPr>
          </a:lstStyle>
          <a:p>
            <a:pPr>
              <a:defRPr/>
            </a:pPr>
            <a:fld id="{433485EE-26D9-4E16-9ED3-31D39DFE19BF}" type="slidenum">
              <a:rPr lang="de-DE" altLang="de-DE"/>
              <a:pPr>
                <a:defRPr/>
              </a:pPr>
              <a:t>‹Nr.›</a:t>
            </a:fld>
            <a:endParaRPr lang="de-DE" altLang="de-DE"/>
          </a:p>
        </p:txBody>
      </p:sp>
    </p:spTree>
    <p:extLst>
      <p:ext uri="{BB962C8B-B14F-4D97-AF65-F5344CB8AC3E}">
        <p14:creationId xmlns:p14="http://schemas.microsoft.com/office/powerpoint/2010/main" val="1209215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6"/>
          <p:cNvSpPr>
            <a:spLocks noGrp="1" noChangeArrowheads="1"/>
          </p:cNvSpPr>
          <p:nvPr>
            <p:ph type="sldNum" sz="quarter" idx="12"/>
          </p:nvPr>
        </p:nvSpPr>
        <p:spPr>
          <a:ln/>
        </p:spPr>
        <p:txBody>
          <a:bodyPr/>
          <a:lstStyle>
            <a:lvl1pPr>
              <a:defRPr/>
            </a:lvl1pPr>
          </a:lstStyle>
          <a:p>
            <a:pPr>
              <a:defRPr/>
            </a:pPr>
            <a:fld id="{0EF637DA-CEC4-421F-A49F-26D84D8F937D}" type="slidenum">
              <a:rPr lang="de-DE" altLang="de-DE"/>
              <a:pPr>
                <a:defRPr/>
              </a:pPr>
              <a:t>‹Nr.›</a:t>
            </a:fld>
            <a:endParaRPr lang="de-DE" altLang="de-DE"/>
          </a:p>
        </p:txBody>
      </p:sp>
    </p:spTree>
    <p:extLst>
      <p:ext uri="{BB962C8B-B14F-4D97-AF65-F5344CB8AC3E}">
        <p14:creationId xmlns:p14="http://schemas.microsoft.com/office/powerpoint/2010/main" val="1134033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96875"/>
            <a:ext cx="6172200" cy="1651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ltLang="de-DE"/>
          </a:p>
        </p:txBody>
      </p:sp>
      <p:sp>
        <p:nvSpPr>
          <p:cNvPr id="9" name="Rectangle 6"/>
          <p:cNvSpPr>
            <a:spLocks noGrp="1" noChangeArrowheads="1"/>
          </p:cNvSpPr>
          <p:nvPr>
            <p:ph type="sldNum" sz="quarter" idx="12"/>
          </p:nvPr>
        </p:nvSpPr>
        <p:spPr>
          <a:ln/>
        </p:spPr>
        <p:txBody>
          <a:bodyPr/>
          <a:lstStyle>
            <a:lvl1pPr>
              <a:defRPr/>
            </a:lvl1pPr>
          </a:lstStyle>
          <a:p>
            <a:pPr>
              <a:defRPr/>
            </a:pPr>
            <a:fld id="{BEA646FF-6DD8-459E-B22A-C5AA2920600B}" type="slidenum">
              <a:rPr lang="de-DE" altLang="de-DE"/>
              <a:pPr>
                <a:defRPr/>
              </a:pPr>
              <a:t>‹Nr.›</a:t>
            </a:fld>
            <a:endParaRPr lang="de-DE" altLang="de-DE"/>
          </a:p>
        </p:txBody>
      </p:sp>
    </p:spTree>
    <p:extLst>
      <p:ext uri="{BB962C8B-B14F-4D97-AF65-F5344CB8AC3E}">
        <p14:creationId xmlns:p14="http://schemas.microsoft.com/office/powerpoint/2010/main" val="1683660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ltLang="de-DE"/>
          </a:p>
        </p:txBody>
      </p:sp>
      <p:sp>
        <p:nvSpPr>
          <p:cNvPr id="5" name="Rectangle 6"/>
          <p:cNvSpPr>
            <a:spLocks noGrp="1" noChangeArrowheads="1"/>
          </p:cNvSpPr>
          <p:nvPr>
            <p:ph type="sldNum" sz="quarter" idx="12"/>
          </p:nvPr>
        </p:nvSpPr>
        <p:spPr>
          <a:ln/>
        </p:spPr>
        <p:txBody>
          <a:bodyPr/>
          <a:lstStyle>
            <a:lvl1pPr>
              <a:defRPr/>
            </a:lvl1pPr>
          </a:lstStyle>
          <a:p>
            <a:pPr>
              <a:defRPr/>
            </a:pPr>
            <a:fld id="{EE43B104-15DC-4654-97DA-1BA7B0AB49A3}" type="slidenum">
              <a:rPr lang="de-DE" altLang="de-DE"/>
              <a:pPr>
                <a:defRPr/>
              </a:pPr>
              <a:t>‹Nr.›</a:t>
            </a:fld>
            <a:endParaRPr lang="de-DE" altLang="de-DE"/>
          </a:p>
        </p:txBody>
      </p:sp>
    </p:spTree>
    <p:extLst>
      <p:ext uri="{BB962C8B-B14F-4D97-AF65-F5344CB8AC3E}">
        <p14:creationId xmlns:p14="http://schemas.microsoft.com/office/powerpoint/2010/main" val="2086945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ltLang="de-DE"/>
          </a:p>
        </p:txBody>
      </p:sp>
      <p:sp>
        <p:nvSpPr>
          <p:cNvPr id="4" name="Rectangle 6"/>
          <p:cNvSpPr>
            <a:spLocks noGrp="1" noChangeArrowheads="1"/>
          </p:cNvSpPr>
          <p:nvPr>
            <p:ph type="sldNum" sz="quarter" idx="12"/>
          </p:nvPr>
        </p:nvSpPr>
        <p:spPr>
          <a:ln/>
        </p:spPr>
        <p:txBody>
          <a:bodyPr/>
          <a:lstStyle>
            <a:lvl1pPr>
              <a:defRPr/>
            </a:lvl1pPr>
          </a:lstStyle>
          <a:p>
            <a:pPr>
              <a:defRPr/>
            </a:pPr>
            <a:fld id="{2B8CD537-25A9-4DEF-9836-682E63B70902}" type="slidenum">
              <a:rPr lang="de-DE" altLang="de-DE"/>
              <a:pPr>
                <a:defRPr/>
              </a:pPr>
              <a:t>‹Nr.›</a:t>
            </a:fld>
            <a:endParaRPr lang="de-DE" altLang="de-DE"/>
          </a:p>
        </p:txBody>
      </p:sp>
    </p:spTree>
    <p:extLst>
      <p:ext uri="{BB962C8B-B14F-4D97-AF65-F5344CB8AC3E}">
        <p14:creationId xmlns:p14="http://schemas.microsoft.com/office/powerpoint/2010/main" val="3685734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93700"/>
            <a:ext cx="2255838" cy="1679575"/>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6"/>
          <p:cNvSpPr>
            <a:spLocks noGrp="1" noChangeArrowheads="1"/>
          </p:cNvSpPr>
          <p:nvPr>
            <p:ph type="sldNum" sz="quarter" idx="12"/>
          </p:nvPr>
        </p:nvSpPr>
        <p:spPr>
          <a:ln/>
        </p:spPr>
        <p:txBody>
          <a:bodyPr/>
          <a:lstStyle>
            <a:lvl1pPr>
              <a:defRPr/>
            </a:lvl1pPr>
          </a:lstStyle>
          <a:p>
            <a:pPr>
              <a:defRPr/>
            </a:pPr>
            <a:fld id="{8658A440-99FE-453D-B532-2E03651ED4A2}" type="slidenum">
              <a:rPr lang="de-DE" altLang="de-DE"/>
              <a:pPr>
                <a:defRPr/>
              </a:pPr>
              <a:t>‹Nr.›</a:t>
            </a:fld>
            <a:endParaRPr lang="de-DE" altLang="de-DE"/>
          </a:p>
        </p:txBody>
      </p:sp>
    </p:spTree>
    <p:extLst>
      <p:ext uri="{BB962C8B-B14F-4D97-AF65-F5344CB8AC3E}">
        <p14:creationId xmlns:p14="http://schemas.microsoft.com/office/powerpoint/2010/main" val="2361445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934200"/>
            <a:ext cx="4114800" cy="819150"/>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6"/>
          <p:cNvSpPr>
            <a:spLocks noGrp="1" noChangeArrowheads="1"/>
          </p:cNvSpPr>
          <p:nvPr>
            <p:ph type="sldNum" sz="quarter" idx="12"/>
          </p:nvPr>
        </p:nvSpPr>
        <p:spPr>
          <a:ln/>
        </p:spPr>
        <p:txBody>
          <a:bodyPr/>
          <a:lstStyle>
            <a:lvl1pPr>
              <a:defRPr/>
            </a:lvl1pPr>
          </a:lstStyle>
          <a:p>
            <a:pPr>
              <a:defRPr/>
            </a:pPr>
            <a:fld id="{AE228E01-0BBF-4243-9C51-8B0923AF77F5}" type="slidenum">
              <a:rPr lang="de-DE" altLang="de-DE"/>
              <a:pPr>
                <a:defRPr/>
              </a:pPr>
              <a:t>‹Nr.›</a:t>
            </a:fld>
            <a:endParaRPr lang="de-DE" altLang="de-DE"/>
          </a:p>
        </p:txBody>
      </p:sp>
    </p:spTree>
    <p:extLst>
      <p:ext uri="{BB962C8B-B14F-4D97-AF65-F5344CB8AC3E}">
        <p14:creationId xmlns:p14="http://schemas.microsoft.com/office/powerpoint/2010/main" val="4203984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de-DE"/>
              <a:t>Klicken Sie, um das Titelformat zu bearbeiten</a:t>
            </a:r>
          </a:p>
        </p:txBody>
      </p:sp>
      <p:sp>
        <p:nvSpPr>
          <p:cNvPr id="1027" name="Rectangle 3"/>
          <p:cNvSpPr>
            <a:spLocks noGrp="1" noChangeArrowheads="1"/>
          </p:cNvSpPr>
          <p:nvPr>
            <p:ph type="body" idx="1"/>
          </p:nvPr>
        </p:nvSpPr>
        <p:spPr bwMode="auto">
          <a:xfrm>
            <a:off x="514350" y="2862263"/>
            <a:ext cx="58293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de-DE" altLang="de-DE"/>
              <a:t>Klicken Sie, um die Formate des Vorlagentextes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mn-ea"/>
                <a:cs typeface="+mn-cs"/>
              </a:defRPr>
            </a:lvl1pPr>
          </a:lstStyle>
          <a:p>
            <a:pPr>
              <a:defRPr/>
            </a:pPr>
            <a:endParaRPr lang="de-DE" altLang="de-DE"/>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mn-ea"/>
                <a:cs typeface="+mn-cs"/>
              </a:defRPr>
            </a:lvl1pPr>
          </a:lstStyle>
          <a:p>
            <a:pPr>
              <a:defRPr/>
            </a:pPr>
            <a:endParaRPr lang="de-DE" altLang="de-DE"/>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71582E80-5E77-4A89-A3DA-BD2184E11578}"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4400">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4400">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4400">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4400">
          <a:solidFill>
            <a:schemeClr val="tx2"/>
          </a:solidFill>
          <a:latin typeface="Times New Roman" pitchFamily="18" charset="0"/>
          <a:ea typeface="MS PGothic" pitchFamily="34" charset="-128"/>
          <a:cs typeface="ＭＳ Ｐゴシック"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Glueck\Documents\bene_produkt_tacholiquin.jpg"/>
          <p:cNvPicPr>
            <a:picLocks noChangeAspect="1" noChangeArrowheads="1"/>
          </p:cNvPicPr>
          <p:nvPr/>
        </p:nvPicPr>
        <p:blipFill>
          <a:blip r:embed="rId2">
            <a:extLst>
              <a:ext uri="{28A0092B-C50C-407E-A947-70E740481C1C}">
                <a14:useLocalDpi xmlns:a14="http://schemas.microsoft.com/office/drawing/2010/main" val="0"/>
              </a:ext>
            </a:extLst>
          </a:blip>
          <a:srcRect l="55284" t="43336" r="32401"/>
          <a:stretch>
            <a:fillRect/>
          </a:stretch>
        </p:blipFill>
        <p:spPr bwMode="auto">
          <a:xfrm>
            <a:off x="-26988" y="-172094"/>
            <a:ext cx="6900863" cy="9915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5" descr="C:\Users\sGlueck\Documents\bene_s4_produkte_ganze_Familie.jpg"/>
          <p:cNvPicPr>
            <a:picLocks noChangeAspect="1" noChangeArrowheads="1"/>
          </p:cNvPicPr>
          <p:nvPr/>
        </p:nvPicPr>
        <p:blipFill>
          <a:blip r:embed="rId3">
            <a:extLst>
              <a:ext uri="{28A0092B-C50C-407E-A947-70E740481C1C}">
                <a14:useLocalDpi xmlns:a14="http://schemas.microsoft.com/office/drawing/2010/main" val="0"/>
              </a:ext>
            </a:extLst>
          </a:blip>
          <a:srcRect l="30222"/>
          <a:stretch>
            <a:fillRect/>
          </a:stretch>
        </p:blipFill>
        <p:spPr bwMode="auto">
          <a:xfrm>
            <a:off x="3448050" y="8726488"/>
            <a:ext cx="169703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6" descr="C:\Users\sGlueck\Documents\bene_s1_ben-u-ron_baby.jpg"/>
          <p:cNvPicPr>
            <a:picLocks noChangeAspect="1" noChangeArrowheads="1"/>
          </p:cNvPicPr>
          <p:nvPr/>
        </p:nvPicPr>
        <p:blipFill>
          <a:blip r:embed="rId4">
            <a:extLst>
              <a:ext uri="{28A0092B-C50C-407E-A947-70E740481C1C}">
                <a14:useLocalDpi xmlns:a14="http://schemas.microsoft.com/office/drawing/2010/main" val="0"/>
              </a:ext>
            </a:extLst>
          </a:blip>
          <a:srcRect l="17194" r="10971"/>
          <a:stretch>
            <a:fillRect/>
          </a:stretch>
        </p:blipFill>
        <p:spPr bwMode="auto">
          <a:xfrm>
            <a:off x="-26988" y="8726488"/>
            <a:ext cx="174783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feld 4"/>
          <p:cNvSpPr txBox="1">
            <a:spLocks noChangeArrowheads="1"/>
          </p:cNvSpPr>
          <p:nvPr/>
        </p:nvSpPr>
        <p:spPr bwMode="auto">
          <a:xfrm>
            <a:off x="5132687" y="-30163"/>
            <a:ext cx="1724025" cy="8268930"/>
          </a:xfrm>
          <a:prstGeom prst="rect">
            <a:avLst/>
          </a:prstGeom>
          <a:solidFill>
            <a:schemeClr val="bg1">
              <a:lumMod val="95000"/>
            </a:schemeClr>
          </a:solidFill>
          <a:ln>
            <a:noFill/>
          </a:ln>
        </p:spPr>
        <p:txBody>
          <a:bodyPr>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spcAft>
                <a:spcPts val="400"/>
              </a:spcAft>
              <a:defRPr/>
            </a:pPr>
            <a:endParaRPr lang="de-DE" altLang="de-DE" sz="1000" dirty="0">
              <a:solidFill>
                <a:schemeClr val="bg1"/>
              </a:solidFill>
              <a:latin typeface="Arial" pitchFamily="34" charset="0"/>
              <a:cs typeface="Times New Roman" pitchFamily="18" charset="0"/>
            </a:endParaRPr>
          </a:p>
          <a:p>
            <a:pPr eaLnBrk="1" hangingPunct="1">
              <a:spcAft>
                <a:spcPts val="400"/>
              </a:spcAft>
              <a:defRPr/>
            </a:pPr>
            <a:endParaRPr lang="de-DE" altLang="de-DE" sz="1000" dirty="0">
              <a:solidFill>
                <a:schemeClr val="bg1"/>
              </a:solidFill>
              <a:latin typeface="Arial" pitchFamily="34" charset="0"/>
              <a:cs typeface="Times New Roman" pitchFamily="18" charset="0"/>
            </a:endParaRPr>
          </a:p>
          <a:p>
            <a:pPr eaLnBrk="1" hangingPunct="1">
              <a:spcAft>
                <a:spcPts val="400"/>
              </a:spcAft>
              <a:defRPr/>
            </a:pPr>
            <a:endParaRPr lang="de-DE" altLang="de-DE" sz="1000" dirty="0">
              <a:solidFill>
                <a:schemeClr val="bg1"/>
              </a:solidFill>
              <a:latin typeface="Arial" pitchFamily="34" charset="0"/>
              <a:cs typeface="Times New Roman" pitchFamily="18" charset="0"/>
            </a:endParaRPr>
          </a:p>
          <a:p>
            <a:pPr eaLnBrk="1" hangingPunct="1">
              <a:spcAft>
                <a:spcPts val="400"/>
              </a:spcAft>
              <a:defRPr/>
            </a:pPr>
            <a:endParaRPr lang="de-DE" altLang="de-DE" sz="1000" dirty="0">
              <a:solidFill>
                <a:schemeClr val="bg1"/>
              </a:solidFill>
              <a:latin typeface="Arial" pitchFamily="34" charset="0"/>
              <a:cs typeface="Times New Roman" pitchFamily="18" charset="0"/>
            </a:endParaRPr>
          </a:p>
          <a:p>
            <a:pPr eaLnBrk="1" hangingPunct="1">
              <a:spcAft>
                <a:spcPts val="400"/>
              </a:spcAft>
              <a:defRPr/>
            </a:pPr>
            <a:endParaRPr lang="de-DE" altLang="de-DE" sz="1000" dirty="0">
              <a:solidFill>
                <a:schemeClr val="bg1"/>
              </a:solidFill>
              <a:latin typeface="Arial" pitchFamily="34" charset="0"/>
              <a:cs typeface="Times New Roman" pitchFamily="18" charset="0"/>
            </a:endParaRPr>
          </a:p>
          <a:p>
            <a:pPr eaLnBrk="1" hangingPunct="1">
              <a:spcAft>
                <a:spcPts val="400"/>
              </a:spcAft>
              <a:defRPr/>
            </a:pPr>
            <a:endParaRPr lang="de-DE" altLang="de-DE" sz="1000" dirty="0">
              <a:solidFill>
                <a:schemeClr val="bg1"/>
              </a:solidFill>
              <a:latin typeface="Arial" pitchFamily="34" charset="0"/>
              <a:cs typeface="Times New Roman" pitchFamily="18" charset="0"/>
            </a:endParaRPr>
          </a:p>
          <a:p>
            <a:pPr eaLnBrk="1" hangingPunct="1">
              <a:spcAft>
                <a:spcPts val="400"/>
              </a:spcAft>
              <a:defRPr/>
            </a:pPr>
            <a:endParaRPr lang="de-DE" altLang="de-DE" sz="1000" dirty="0">
              <a:solidFill>
                <a:schemeClr val="bg1"/>
              </a:solidFill>
              <a:latin typeface="Arial" pitchFamily="34" charset="0"/>
              <a:cs typeface="Times New Roman" pitchFamily="18" charset="0"/>
            </a:endParaRPr>
          </a:p>
          <a:p>
            <a:pPr eaLnBrk="1" hangingPunct="1">
              <a:spcAft>
                <a:spcPts val="400"/>
              </a:spcAft>
              <a:defRPr/>
            </a:pPr>
            <a:endParaRPr lang="de-DE" altLang="de-DE" sz="1000" dirty="0">
              <a:solidFill>
                <a:schemeClr val="bg1"/>
              </a:solidFill>
              <a:latin typeface="Arial" pitchFamily="34" charset="0"/>
              <a:cs typeface="Times New Roman" pitchFamily="18" charset="0"/>
            </a:endParaRPr>
          </a:p>
          <a:p>
            <a:pPr eaLnBrk="1" hangingPunct="1">
              <a:spcAft>
                <a:spcPts val="400"/>
              </a:spcAft>
              <a:defRPr/>
            </a:pPr>
            <a:endParaRPr lang="de-DE" altLang="de-DE" sz="1000" dirty="0">
              <a:solidFill>
                <a:schemeClr val="bg1"/>
              </a:solidFill>
              <a:latin typeface="Arial" pitchFamily="34" charset="0"/>
              <a:cs typeface="Times New Roman" pitchFamily="18" charset="0"/>
            </a:endParaRPr>
          </a:p>
          <a:p>
            <a:pPr eaLnBrk="1" hangingPunct="1">
              <a:spcAft>
                <a:spcPts val="400"/>
              </a:spcAft>
              <a:defRPr/>
            </a:pPr>
            <a:endParaRPr lang="de-DE" altLang="de-DE" sz="1000" dirty="0" smtClean="0">
              <a:solidFill>
                <a:srgbClr val="2F93D1"/>
              </a:solidFill>
              <a:latin typeface="Arial" pitchFamily="34" charset="0"/>
              <a:cs typeface="Times New Roman" pitchFamily="18" charset="0"/>
            </a:endParaRPr>
          </a:p>
          <a:p>
            <a:pPr eaLnBrk="1" hangingPunct="1">
              <a:spcAft>
                <a:spcPts val="400"/>
              </a:spcAft>
              <a:defRPr/>
            </a:pPr>
            <a:r>
              <a:rPr lang="de-DE" altLang="de-DE" sz="1000" dirty="0" smtClean="0">
                <a:solidFill>
                  <a:srgbClr val="2F93D1"/>
                </a:solidFill>
                <a:latin typeface="Arial" pitchFamily="34" charset="0"/>
                <a:cs typeface="Times New Roman" pitchFamily="18" charset="0"/>
              </a:rPr>
              <a:t>Ärzte, </a:t>
            </a:r>
            <a:r>
              <a:rPr lang="de-DE" altLang="de-DE" sz="1000" dirty="0">
                <a:solidFill>
                  <a:srgbClr val="2F93D1"/>
                </a:solidFill>
                <a:latin typeface="Arial" pitchFamily="34" charset="0"/>
                <a:cs typeface="Times New Roman" pitchFamily="18" charset="0"/>
              </a:rPr>
              <a:t>Apotheker und </a:t>
            </a:r>
            <a:r>
              <a:rPr lang="de-DE" altLang="de-DE" sz="1000" dirty="0" smtClean="0">
                <a:solidFill>
                  <a:srgbClr val="2F93D1"/>
                </a:solidFill>
                <a:latin typeface="Arial" pitchFamily="34" charset="0"/>
                <a:cs typeface="Times New Roman" pitchFamily="18" charset="0"/>
              </a:rPr>
              <a:t>Patienten </a:t>
            </a:r>
            <a:r>
              <a:rPr lang="de-DE" altLang="de-DE" sz="1000" dirty="0">
                <a:solidFill>
                  <a:srgbClr val="2F93D1"/>
                </a:solidFill>
                <a:latin typeface="Arial" pitchFamily="34" charset="0"/>
                <a:cs typeface="Times New Roman" pitchFamily="18" charset="0"/>
              </a:rPr>
              <a:t>weltweit vertrauen seit über 70 Jahren auf Qualität und Wirksamkeit der Medikamente unseres Familienunternehmens. Einige unserer Produkte begleiten Menschen ihr ganzes Leben. </a:t>
            </a:r>
          </a:p>
          <a:p>
            <a:pPr eaLnBrk="1" hangingPunct="1">
              <a:spcAft>
                <a:spcPts val="400"/>
              </a:spcAft>
              <a:defRPr/>
            </a:pPr>
            <a:r>
              <a:rPr lang="de-DE" altLang="de-DE" sz="1000" dirty="0">
                <a:solidFill>
                  <a:srgbClr val="2F93D1"/>
                </a:solidFill>
                <a:latin typeface="Arial" pitchFamily="34" charset="0"/>
                <a:cs typeface="Times New Roman" pitchFamily="18" charset="0"/>
              </a:rPr>
              <a:t>Unsere Arzneimittel werden in Deutschland nach höchsten Qualitätsstandards gefertigt und weltweit vertrieben.</a:t>
            </a:r>
          </a:p>
          <a:p>
            <a:pPr eaLnBrk="1" hangingPunct="1">
              <a:spcAft>
                <a:spcPts val="400"/>
              </a:spcAft>
              <a:defRPr/>
            </a:pPr>
            <a:r>
              <a:rPr lang="de-DE" altLang="de-DE" sz="1000" dirty="0">
                <a:solidFill>
                  <a:srgbClr val="2F93D1"/>
                </a:solidFill>
                <a:latin typeface="Arial" pitchFamily="34" charset="0"/>
                <a:cs typeface="Times New Roman" pitchFamily="18" charset="0"/>
              </a:rPr>
              <a:t>Unsere Markenprodukte wie </a:t>
            </a:r>
            <a:r>
              <a:rPr lang="de-DE" altLang="de-DE" sz="1000" dirty="0" err="1">
                <a:solidFill>
                  <a:srgbClr val="2F93D1"/>
                </a:solidFill>
                <a:latin typeface="Arial" pitchFamily="34" charset="0"/>
                <a:cs typeface="Times New Roman" pitchFamily="18" charset="0"/>
              </a:rPr>
              <a:t>ben</a:t>
            </a:r>
            <a:r>
              <a:rPr lang="de-DE" altLang="de-DE" sz="1000" dirty="0">
                <a:solidFill>
                  <a:srgbClr val="2F93D1"/>
                </a:solidFill>
                <a:latin typeface="Arial" pitchFamily="34" charset="0"/>
                <a:cs typeface="Times New Roman" pitchFamily="18" charset="0"/>
              </a:rPr>
              <a:t>-u-</a:t>
            </a:r>
            <a:r>
              <a:rPr lang="de-DE" altLang="de-DE" sz="1000" dirty="0" err="1">
                <a:solidFill>
                  <a:srgbClr val="2F93D1"/>
                </a:solidFill>
                <a:latin typeface="Arial" pitchFamily="34" charset="0"/>
                <a:cs typeface="Times New Roman" pitchFamily="18" charset="0"/>
              </a:rPr>
              <a:t>ron</a:t>
            </a:r>
            <a:r>
              <a:rPr lang="de-DE" altLang="de-DE" sz="1000" baseline="30000" dirty="0">
                <a:solidFill>
                  <a:srgbClr val="2F93D1"/>
                </a:solidFill>
                <a:latin typeface="Arial" pitchFamily="34" charset="0"/>
                <a:cs typeface="Times New Roman" pitchFamily="18" charset="0"/>
              </a:rPr>
              <a:t>® </a:t>
            </a:r>
            <a:r>
              <a:rPr lang="de-DE" altLang="de-DE" sz="1000" dirty="0">
                <a:solidFill>
                  <a:srgbClr val="2F93D1"/>
                </a:solidFill>
                <a:latin typeface="Arial" pitchFamily="34" charset="0"/>
                <a:cs typeface="Times New Roman" pitchFamily="18" charset="0"/>
              </a:rPr>
              <a:t>oder unser hauseigener Wirkstoff PPS stehen für höchste Ansprüche an Qualität und Verträglichkeit. Rund 130 Mitarbeiter arbeiten stetig an der Entwicklung neuer Ideen, Wirkstoffe, Darreichungsformen und Präparate für unser wichtigstes Ziel: die Gesundheit der Menschen! </a:t>
            </a:r>
            <a:endParaRPr lang="de-DE" altLang="de-DE" sz="1000" b="1" dirty="0">
              <a:solidFill>
                <a:srgbClr val="2F93D1"/>
              </a:solidFill>
              <a:latin typeface="Arial" pitchFamily="34" charset="0"/>
              <a:cs typeface="Times New Roman" pitchFamily="18" charset="0"/>
            </a:endParaRPr>
          </a:p>
          <a:p>
            <a:pPr eaLnBrk="1" hangingPunct="1">
              <a:spcAft>
                <a:spcPts val="400"/>
              </a:spcAft>
              <a:defRPr/>
            </a:pPr>
            <a:endParaRPr lang="de-DE" altLang="de-DE" sz="1000" b="1" dirty="0">
              <a:solidFill>
                <a:srgbClr val="2F93D1"/>
              </a:solidFill>
              <a:latin typeface="Arial" pitchFamily="34" charset="0"/>
              <a:cs typeface="Times New Roman" pitchFamily="18" charset="0"/>
            </a:endParaRPr>
          </a:p>
          <a:p>
            <a:pPr eaLnBrk="1" hangingPunct="1">
              <a:spcAft>
                <a:spcPts val="400"/>
              </a:spcAft>
              <a:defRPr/>
            </a:pPr>
            <a:r>
              <a:rPr lang="de-DE" altLang="de-DE" sz="1000" b="1" dirty="0">
                <a:solidFill>
                  <a:srgbClr val="2F93D1"/>
                </a:solidFill>
                <a:latin typeface="Arial" pitchFamily="34" charset="0"/>
                <a:cs typeface="Times New Roman" pitchFamily="18" charset="0"/>
              </a:rPr>
              <a:t>Gestalten Sie mit uns Ihre berufliche Zukunft!</a:t>
            </a:r>
          </a:p>
          <a:p>
            <a:pPr eaLnBrk="1" hangingPunct="1">
              <a:spcAft>
                <a:spcPts val="400"/>
              </a:spcAft>
              <a:defRPr/>
            </a:pPr>
            <a:endParaRPr lang="de-DE" altLang="de-DE" sz="800" b="1" dirty="0">
              <a:solidFill>
                <a:srgbClr val="2F93D1"/>
              </a:solidFill>
              <a:latin typeface="Arial" pitchFamily="34" charset="0"/>
              <a:cs typeface="Times New Roman" pitchFamily="18" charset="0"/>
            </a:endParaRPr>
          </a:p>
          <a:p>
            <a:pPr eaLnBrk="1" hangingPunct="1">
              <a:defRPr/>
            </a:pPr>
            <a:r>
              <a:rPr lang="de-DE" altLang="de-DE" sz="1000" dirty="0" err="1">
                <a:solidFill>
                  <a:srgbClr val="2F93D1"/>
                </a:solidFill>
                <a:latin typeface="Arial" pitchFamily="34" charset="0"/>
                <a:cs typeface="Times New Roman" pitchFamily="18" charset="0"/>
              </a:rPr>
              <a:t>bene</a:t>
            </a:r>
            <a:r>
              <a:rPr lang="de-DE" altLang="de-DE" sz="1000" dirty="0">
                <a:solidFill>
                  <a:srgbClr val="2F93D1"/>
                </a:solidFill>
                <a:latin typeface="Arial" pitchFamily="34" charset="0"/>
                <a:cs typeface="Times New Roman" pitchFamily="18" charset="0"/>
              </a:rPr>
              <a:t>-Arzneimittel GmbH</a:t>
            </a:r>
            <a:r>
              <a:rPr lang="de-DE" altLang="de-DE" sz="1000" b="1" dirty="0">
                <a:solidFill>
                  <a:srgbClr val="2F93D1"/>
                </a:solidFill>
                <a:latin typeface="Arial" pitchFamily="34" charset="0"/>
                <a:cs typeface="Times New Roman" pitchFamily="18" charset="0"/>
              </a:rPr>
              <a:t> </a:t>
            </a:r>
          </a:p>
          <a:p>
            <a:pPr eaLnBrk="1" hangingPunct="1">
              <a:defRPr/>
            </a:pPr>
            <a:r>
              <a:rPr lang="de-DE" altLang="de-DE" sz="1000" dirty="0" err="1">
                <a:solidFill>
                  <a:srgbClr val="2F93D1"/>
                </a:solidFill>
                <a:latin typeface="Arial" pitchFamily="34" charset="0"/>
                <a:cs typeface="Times New Roman" pitchFamily="18" charset="0"/>
              </a:rPr>
              <a:t>Herterichstr</a:t>
            </a:r>
            <a:r>
              <a:rPr lang="de-DE" altLang="de-DE" sz="1000" dirty="0">
                <a:solidFill>
                  <a:srgbClr val="2F93D1"/>
                </a:solidFill>
                <a:latin typeface="Arial" pitchFamily="34" charset="0"/>
                <a:cs typeface="Times New Roman" pitchFamily="18" charset="0"/>
              </a:rPr>
              <a:t>. 1</a:t>
            </a:r>
          </a:p>
          <a:p>
            <a:pPr eaLnBrk="1" hangingPunct="1">
              <a:defRPr/>
            </a:pPr>
            <a:r>
              <a:rPr lang="de-DE" altLang="de-DE" sz="1000" dirty="0">
                <a:solidFill>
                  <a:srgbClr val="2F93D1"/>
                </a:solidFill>
                <a:latin typeface="Arial" pitchFamily="34" charset="0"/>
                <a:cs typeface="Times New Roman" pitchFamily="18" charset="0"/>
              </a:rPr>
              <a:t>81479 München</a:t>
            </a:r>
          </a:p>
          <a:p>
            <a:pPr eaLnBrk="1" hangingPunct="1">
              <a:defRPr/>
            </a:pPr>
            <a:endParaRPr lang="de-DE" altLang="de-DE" sz="1000" dirty="0">
              <a:solidFill>
                <a:srgbClr val="2F93D1"/>
              </a:solidFill>
              <a:latin typeface="Arial" pitchFamily="34" charset="0"/>
              <a:cs typeface="Times New Roman" pitchFamily="18" charset="0"/>
            </a:endParaRPr>
          </a:p>
          <a:p>
            <a:pPr eaLnBrk="1" hangingPunct="1">
              <a:defRPr/>
            </a:pPr>
            <a:r>
              <a:rPr lang="de-DE" altLang="de-DE" sz="1000" dirty="0">
                <a:solidFill>
                  <a:srgbClr val="2F93D1"/>
                </a:solidFill>
                <a:latin typeface="Arial" pitchFamily="34" charset="0"/>
                <a:cs typeface="Times New Roman" pitchFamily="18" charset="0"/>
              </a:rPr>
              <a:t>www.bene-arzneimittel.de</a:t>
            </a:r>
          </a:p>
        </p:txBody>
      </p:sp>
      <p:sp>
        <p:nvSpPr>
          <p:cNvPr id="2054" name="Text Box 4"/>
          <p:cNvSpPr txBox="1">
            <a:spLocks noChangeArrowheads="1"/>
          </p:cNvSpPr>
          <p:nvPr/>
        </p:nvSpPr>
        <p:spPr bwMode="auto">
          <a:xfrm>
            <a:off x="174914" y="1866313"/>
            <a:ext cx="5013624" cy="6245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ea typeface="MS PGothic" pitchFamily="34" charset="-128"/>
              </a:defRPr>
            </a:lvl1pPr>
            <a:lvl2pPr marL="742950" indent="-285750" eaLnBrk="0" hangingPunct="0">
              <a:spcBef>
                <a:spcPct val="20000"/>
              </a:spcBef>
              <a:buChar char="–"/>
              <a:defRPr sz="2800">
                <a:solidFill>
                  <a:schemeClr val="tx1"/>
                </a:solidFill>
                <a:latin typeface="Times New Roman" pitchFamily="18" charset="0"/>
                <a:ea typeface="MS PGothic" pitchFamily="34" charset="-128"/>
              </a:defRPr>
            </a:lvl2pPr>
            <a:lvl3pPr marL="1143000" indent="-228600" eaLnBrk="0" hangingPunct="0">
              <a:spcBef>
                <a:spcPct val="20000"/>
              </a:spcBef>
              <a:buChar char="•"/>
              <a:defRPr sz="2400">
                <a:solidFill>
                  <a:schemeClr val="tx1"/>
                </a:solidFill>
                <a:latin typeface="Times New Roman" pitchFamily="18" charset="0"/>
                <a:ea typeface="MS PGothic" pitchFamily="34" charset="-128"/>
              </a:defRPr>
            </a:lvl3pPr>
            <a:lvl4pPr marL="1600200" indent="-228600" eaLnBrk="0" hangingPunct="0">
              <a:spcBef>
                <a:spcPct val="20000"/>
              </a:spcBef>
              <a:buChar char="–"/>
              <a:defRPr sz="2000">
                <a:solidFill>
                  <a:schemeClr val="tx1"/>
                </a:solidFill>
                <a:latin typeface="Times New Roman" pitchFamily="18" charset="0"/>
                <a:ea typeface="MS PGothic" pitchFamily="34" charset="-128"/>
              </a:defRPr>
            </a:lvl4pPr>
            <a:lvl5pPr marL="2057400" indent="-228600" eaLnBrk="0" hangingPunct="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spcBef>
                <a:spcPct val="0"/>
              </a:spcBef>
              <a:spcAft>
                <a:spcPts val="600"/>
              </a:spcAft>
              <a:buFontTx/>
              <a:buNone/>
            </a:pPr>
            <a:r>
              <a:rPr lang="de-DE" altLang="de-DE" sz="1000" b="1" dirty="0">
                <a:latin typeface="Arial" panose="020B0604020202020204" pitchFamily="34" charset="0"/>
                <a:cs typeface="Arial" panose="020B0604020202020204" pitchFamily="34" charset="0"/>
              </a:rPr>
              <a:t>Ihre Aufgaben</a:t>
            </a:r>
          </a:p>
          <a:p>
            <a:pPr marL="342900" indent="-342900">
              <a:lnSpc>
                <a:spcPct val="115000"/>
              </a:lnSpc>
              <a:spcAft>
                <a:spcPts val="0"/>
              </a:spcAft>
              <a:buFont typeface="Symbol" panose="05050102010706020507" pitchFamily="18" charset="2"/>
              <a:buChar char=""/>
            </a:pPr>
            <a:r>
              <a:rPr lang="de-DE" sz="1000" dirty="0">
                <a:latin typeface="Arial" panose="020B0604020202020204" pitchFamily="34" charset="0"/>
                <a:cs typeface="Arial" panose="020B0604020202020204" pitchFamily="34" charset="0"/>
              </a:rPr>
              <a:t>Bedienung der Abfüll- und Verpackungslinien sowie die Beseitigung von  Störungen</a:t>
            </a:r>
          </a:p>
          <a:p>
            <a:pPr marL="342900" indent="-342900">
              <a:lnSpc>
                <a:spcPct val="115000"/>
              </a:lnSpc>
              <a:spcAft>
                <a:spcPts val="0"/>
              </a:spcAft>
              <a:buFont typeface="Symbol" panose="05050102010706020507" pitchFamily="18" charset="2"/>
              <a:buChar char=""/>
            </a:pPr>
            <a:r>
              <a:rPr lang="de-DE" sz="1000" dirty="0">
                <a:latin typeface="Arial" panose="020B0604020202020204" pitchFamily="34" charset="0"/>
                <a:cs typeface="Arial" panose="020B0604020202020204" pitchFamily="34" charset="0"/>
              </a:rPr>
              <a:t>Dokumentation aller Prozessschritte und </a:t>
            </a:r>
            <a:r>
              <a:rPr lang="de-DE" sz="1000" dirty="0">
                <a:latin typeface="Arial" panose="020B0604020202020204" pitchFamily="34" charset="0"/>
                <a:cs typeface="Arial" panose="020B0604020202020204" pitchFamily="34" charset="0"/>
              </a:rPr>
              <a:t>Parameter </a:t>
            </a:r>
            <a:r>
              <a:rPr lang="de-DE" sz="1000" dirty="0">
                <a:latin typeface="Arial" panose="020B0604020202020204" pitchFamily="34" charset="0"/>
                <a:cs typeface="Arial" panose="020B0604020202020204" pitchFamily="34" charset="0"/>
              </a:rPr>
              <a:t>in </a:t>
            </a:r>
            <a:r>
              <a:rPr lang="de-DE" sz="1000" dirty="0">
                <a:latin typeface="Arial" panose="020B0604020202020204" pitchFamily="34" charset="0"/>
                <a:cs typeface="Arial" panose="020B0604020202020204" pitchFamily="34" charset="0"/>
              </a:rPr>
              <a:t>allen </a:t>
            </a:r>
            <a:r>
              <a:rPr lang="de-DE" sz="1000" dirty="0">
                <a:latin typeface="Arial" panose="020B0604020202020204" pitchFamily="34" charset="0"/>
                <a:cs typeface="Arial" panose="020B0604020202020204" pitchFamily="34" charset="0"/>
              </a:rPr>
              <a:t>unseren Systemen</a:t>
            </a:r>
          </a:p>
          <a:p>
            <a:pPr marL="342900" indent="-342900">
              <a:lnSpc>
                <a:spcPct val="115000"/>
              </a:lnSpc>
              <a:spcAft>
                <a:spcPts val="0"/>
              </a:spcAft>
              <a:buFont typeface="Symbol" panose="05050102010706020507" pitchFamily="18" charset="2"/>
              <a:buChar char=""/>
            </a:pPr>
            <a:r>
              <a:rPr lang="de-DE" sz="1000" dirty="0">
                <a:latin typeface="Arial" panose="020B0604020202020204" pitchFamily="34" charset="0"/>
                <a:cs typeface="Arial" panose="020B0604020202020204" pitchFamily="34" charset="0"/>
              </a:rPr>
              <a:t>Überwachung der einwandfreien Qualität der verpackten Produkte durch </a:t>
            </a:r>
            <a:r>
              <a:rPr lang="de-DE" sz="1000" dirty="0" err="1">
                <a:latin typeface="Arial" panose="020B0604020202020204" pitchFamily="34" charset="0"/>
                <a:cs typeface="Arial" panose="020B0604020202020204" pitchFamily="34" charset="0"/>
              </a:rPr>
              <a:t>Inprozesskontrollen</a:t>
            </a:r>
            <a:endParaRPr lang="de-DE" sz="1000" dirty="0">
              <a:latin typeface="Arial" panose="020B0604020202020204" pitchFamily="34" charset="0"/>
              <a:cs typeface="Arial" panose="020B0604020202020204" pitchFamily="34" charset="0"/>
            </a:endParaRPr>
          </a:p>
          <a:p>
            <a:pPr marL="342900" indent="-342900">
              <a:lnSpc>
                <a:spcPct val="115000"/>
              </a:lnSpc>
              <a:spcAft>
                <a:spcPts val="0"/>
              </a:spcAft>
              <a:buFont typeface="Symbol" panose="05050102010706020507" pitchFamily="18" charset="2"/>
              <a:buChar char=""/>
            </a:pPr>
            <a:r>
              <a:rPr lang="de-DE" sz="1000" dirty="0">
                <a:latin typeface="Arial" panose="020B0604020202020204" pitchFamily="34" charset="0"/>
                <a:cs typeface="Arial" panose="020B0604020202020204" pitchFamily="34" charset="0"/>
              </a:rPr>
              <a:t>Mitarbeit </a:t>
            </a:r>
            <a:r>
              <a:rPr lang="de-DE" sz="1000" dirty="0">
                <a:latin typeface="Arial" panose="020B0604020202020204" pitchFamily="34" charset="0"/>
                <a:cs typeface="Arial" panose="020B0604020202020204" pitchFamily="34" charset="0"/>
              </a:rPr>
              <a:t>bei der Linienumstellung auf andere Produkte </a:t>
            </a:r>
            <a:r>
              <a:rPr lang="de-DE" sz="1000" dirty="0">
                <a:latin typeface="Arial" panose="020B0604020202020204" pitchFamily="34" charset="0"/>
                <a:cs typeface="Arial" panose="020B0604020202020204" pitchFamily="34" charset="0"/>
              </a:rPr>
              <a:t>und </a:t>
            </a:r>
            <a:r>
              <a:rPr lang="de-DE" sz="1000" dirty="0">
                <a:latin typeface="Arial" panose="020B0604020202020204" pitchFamily="34" charset="0"/>
                <a:cs typeface="Arial" panose="020B0604020202020204" pitchFamily="34" charset="0"/>
              </a:rPr>
              <a:t>Formate</a:t>
            </a:r>
          </a:p>
          <a:p>
            <a:pPr marL="342900" lvl="0" indent="-342900">
              <a:lnSpc>
                <a:spcPct val="115000"/>
              </a:lnSpc>
              <a:spcAft>
                <a:spcPts val="0"/>
              </a:spcAft>
              <a:buFont typeface="Symbol" panose="05050102010706020507" pitchFamily="18" charset="2"/>
              <a:buChar char=""/>
            </a:pPr>
            <a:r>
              <a:rPr lang="de-DE" sz="1000" dirty="0">
                <a:latin typeface="Arial" panose="020B0604020202020204" pitchFamily="34" charset="0"/>
                <a:cs typeface="Arial" panose="020B0604020202020204" pitchFamily="34" charset="0"/>
              </a:rPr>
              <a:t>Einstellen und Prüfen von Kontroll- und Ausscheidefunktionen an den Anlagen</a:t>
            </a:r>
          </a:p>
          <a:p>
            <a:pPr marL="342900" lvl="0" indent="-342900">
              <a:lnSpc>
                <a:spcPct val="115000"/>
              </a:lnSpc>
              <a:spcAft>
                <a:spcPts val="0"/>
              </a:spcAft>
              <a:buFont typeface="Symbol" panose="05050102010706020507" pitchFamily="18" charset="2"/>
              <a:buChar char=""/>
            </a:pPr>
            <a:r>
              <a:rPr lang="de-DE" sz="1000" dirty="0">
                <a:latin typeface="Arial" panose="020B0604020202020204" pitchFamily="34" charset="0"/>
                <a:cs typeface="Arial" panose="020B0604020202020204" pitchFamily="34" charset="0"/>
              </a:rPr>
              <a:t>Reinigung der Anlagen gemäß </a:t>
            </a:r>
            <a:r>
              <a:rPr lang="de-DE" sz="1000" dirty="0">
                <a:latin typeface="Arial" panose="020B0604020202020204" pitchFamily="34" charset="0"/>
                <a:cs typeface="Arial" panose="020B0604020202020204" pitchFamily="34" charset="0"/>
              </a:rPr>
              <a:t>definierter </a:t>
            </a:r>
            <a:r>
              <a:rPr lang="de-DE" sz="1000" dirty="0">
                <a:latin typeface="Arial" panose="020B0604020202020204" pitchFamily="34" charset="0"/>
                <a:cs typeface="Arial" panose="020B0604020202020204" pitchFamily="34" charset="0"/>
              </a:rPr>
              <a:t>Vorgaben</a:t>
            </a:r>
          </a:p>
          <a:p>
            <a:pPr>
              <a:lnSpc>
                <a:spcPct val="115000"/>
              </a:lnSpc>
              <a:spcAft>
                <a:spcPts val="0"/>
              </a:spcAft>
              <a:buNone/>
            </a:pPr>
            <a:endParaRPr lang="de-DE" sz="1000" dirty="0">
              <a:latin typeface="Arial" panose="020B0604020202020204" pitchFamily="34" charset="0"/>
              <a:cs typeface="Arial" panose="020B0604020202020204" pitchFamily="34" charset="0"/>
            </a:endParaRPr>
          </a:p>
          <a:p>
            <a:pPr>
              <a:spcAft>
                <a:spcPts val="1000"/>
              </a:spcAft>
              <a:buNone/>
            </a:pPr>
            <a:r>
              <a:rPr lang="de-DE" altLang="de-DE" sz="1000" b="1" dirty="0" smtClean="0">
                <a:latin typeface="Arial" panose="020B0604020202020204" pitchFamily="34" charset="0"/>
                <a:cs typeface="Arial" panose="020B0604020202020204" pitchFamily="34" charset="0"/>
              </a:rPr>
              <a:t>Ihre </a:t>
            </a:r>
            <a:r>
              <a:rPr lang="de-DE" altLang="de-DE" sz="1000" b="1" dirty="0">
                <a:latin typeface="Arial" panose="020B0604020202020204" pitchFamily="34" charset="0"/>
                <a:cs typeface="Arial" panose="020B0604020202020204" pitchFamily="34" charset="0"/>
              </a:rPr>
              <a:t>Qualifikation</a:t>
            </a:r>
          </a:p>
          <a:p>
            <a:pPr marL="342900" indent="-342900">
              <a:lnSpc>
                <a:spcPct val="115000"/>
              </a:lnSpc>
              <a:spcAft>
                <a:spcPts val="0"/>
              </a:spcAft>
              <a:buFont typeface="Symbol" panose="05050102010706020507" pitchFamily="18" charset="2"/>
              <a:buChar char=""/>
            </a:pPr>
            <a:r>
              <a:rPr lang="de-DE" sz="1000" dirty="0">
                <a:latin typeface="Arial" panose="020B0604020202020204" pitchFamily="34" charset="0"/>
                <a:cs typeface="Arial" panose="020B0604020202020204" pitchFamily="34" charset="0"/>
              </a:rPr>
              <a:t>Berufsausbildung im technischen oder pharmazeutischen Bereich </a:t>
            </a:r>
          </a:p>
          <a:p>
            <a:pPr marL="342900" indent="-342900">
              <a:lnSpc>
                <a:spcPct val="115000"/>
              </a:lnSpc>
              <a:spcAft>
                <a:spcPts val="0"/>
              </a:spcAft>
              <a:buFont typeface="Symbol" panose="05050102010706020507" pitchFamily="18" charset="2"/>
              <a:buChar char=""/>
            </a:pPr>
            <a:r>
              <a:rPr lang="de-DE" sz="1000" dirty="0">
                <a:latin typeface="Arial" panose="020B0604020202020204" pitchFamily="34" charset="0"/>
                <a:cs typeface="Arial" panose="020B0604020202020204" pitchFamily="34" charset="0"/>
              </a:rPr>
              <a:t>Gutes technisches Verständnis </a:t>
            </a:r>
          </a:p>
          <a:p>
            <a:pPr marL="342900" indent="-342900">
              <a:lnSpc>
                <a:spcPct val="115000"/>
              </a:lnSpc>
              <a:spcAft>
                <a:spcPts val="0"/>
              </a:spcAft>
              <a:buFont typeface="Symbol" panose="05050102010706020507" pitchFamily="18" charset="2"/>
              <a:buChar char=""/>
            </a:pPr>
            <a:r>
              <a:rPr lang="de-DE" sz="1000" dirty="0">
                <a:latin typeface="Arial" panose="020B0604020202020204" pitchFamily="34" charset="0"/>
                <a:cs typeface="Arial" panose="020B0604020202020204" pitchFamily="34" charset="0"/>
              </a:rPr>
              <a:t>GMP Kenntnisse wünschenswert </a:t>
            </a:r>
          </a:p>
          <a:p>
            <a:pPr marL="342900" indent="-342900">
              <a:lnSpc>
                <a:spcPct val="115000"/>
              </a:lnSpc>
              <a:spcAft>
                <a:spcPts val="0"/>
              </a:spcAft>
              <a:buFont typeface="Symbol" panose="05050102010706020507" pitchFamily="18" charset="2"/>
              <a:buChar char=""/>
            </a:pPr>
            <a:r>
              <a:rPr lang="de-DE" sz="1000" dirty="0">
                <a:latin typeface="Arial" panose="020B0604020202020204" pitchFamily="34" charset="0"/>
                <a:cs typeface="Arial" panose="020B0604020202020204" pitchFamily="34" charset="0"/>
              </a:rPr>
              <a:t>Erfahrungen in guter Dokumentations-Praxis wünschenswert</a:t>
            </a:r>
          </a:p>
          <a:p>
            <a:pPr marL="342900" lvl="0" indent="-342900">
              <a:lnSpc>
                <a:spcPct val="115000"/>
              </a:lnSpc>
              <a:spcAft>
                <a:spcPts val="0"/>
              </a:spcAft>
              <a:buFont typeface="Symbol" panose="05050102010706020507" pitchFamily="18" charset="2"/>
              <a:buChar char=""/>
            </a:pPr>
            <a:r>
              <a:rPr lang="de-DE" sz="1000" dirty="0">
                <a:latin typeface="Arial" panose="020B0604020202020204" pitchFamily="34" charset="0"/>
                <a:cs typeface="Arial" panose="020B0604020202020204" pitchFamily="34" charset="0"/>
              </a:rPr>
              <a:t>Sehr </a:t>
            </a:r>
            <a:r>
              <a:rPr lang="de-DE" sz="1000" dirty="0" smtClean="0">
                <a:latin typeface="Arial" panose="020B0604020202020204" pitchFamily="34" charset="0"/>
                <a:cs typeface="Arial" panose="020B0604020202020204" pitchFamily="34" charset="0"/>
              </a:rPr>
              <a:t>genaue </a:t>
            </a:r>
            <a:r>
              <a:rPr lang="de-DE" sz="1000" dirty="0">
                <a:latin typeface="Arial" panose="020B0604020202020204" pitchFamily="34" charset="0"/>
                <a:cs typeface="Arial" panose="020B0604020202020204" pitchFamily="34" charset="0"/>
              </a:rPr>
              <a:t>Arbeitsweise bei der Dokumentation von Abläufen</a:t>
            </a:r>
          </a:p>
          <a:p>
            <a:pPr marL="342900" lvl="0" indent="-342900">
              <a:lnSpc>
                <a:spcPct val="115000"/>
              </a:lnSpc>
              <a:spcAft>
                <a:spcPts val="0"/>
              </a:spcAft>
              <a:buFont typeface="Symbol" panose="05050102010706020507" pitchFamily="18" charset="2"/>
              <a:buChar char=""/>
            </a:pPr>
            <a:endParaRPr lang="de-DE" sz="1000" dirty="0">
              <a:latin typeface="Arial" panose="020B0604020202020204" pitchFamily="34" charset="0"/>
              <a:cs typeface="Arial" panose="020B0604020202020204" pitchFamily="34" charset="0"/>
            </a:endParaRPr>
          </a:p>
          <a:p>
            <a:pPr>
              <a:spcBef>
                <a:spcPct val="0"/>
              </a:spcBef>
              <a:buNone/>
              <a:defRPr/>
            </a:pPr>
            <a:r>
              <a:rPr lang="de-DE" altLang="de-DE" sz="1000" b="1" dirty="0">
                <a:latin typeface="Arial" panose="020B0604020202020204" pitchFamily="34" charset="0"/>
                <a:ea typeface="Times New Roman" pitchFamily="18" charset="0"/>
                <a:cs typeface="Arial" panose="020B0604020202020204" pitchFamily="34" charset="0"/>
              </a:rPr>
              <a:t>Wir bieten</a:t>
            </a:r>
          </a:p>
          <a:p>
            <a:pPr>
              <a:spcBef>
                <a:spcPct val="0"/>
              </a:spcBef>
              <a:buNone/>
              <a:defRPr/>
            </a:pPr>
            <a:endParaRPr lang="de-DE" altLang="de-DE" sz="1000" b="1" dirty="0">
              <a:latin typeface="Arial" panose="020B0604020202020204" pitchFamily="34" charset="0"/>
              <a:ea typeface="Times New Roman" pitchFamily="18" charset="0"/>
              <a:cs typeface="Arial" panose="020B0604020202020204" pitchFamily="34" charset="0"/>
            </a:endParaRPr>
          </a:p>
          <a:p>
            <a:pPr marL="342900" indent="-342900">
              <a:lnSpc>
                <a:spcPct val="115000"/>
              </a:lnSpc>
              <a:spcAft>
                <a:spcPts val="0"/>
              </a:spcAft>
              <a:buFont typeface="Symbol" panose="05050102010706020507" pitchFamily="18" charset="2"/>
              <a:buChar char=""/>
              <a:defRPr/>
            </a:pPr>
            <a:r>
              <a:rPr lang="de-DE" altLang="de-DE" sz="1000" dirty="0">
                <a:latin typeface="Arial" panose="020B0604020202020204" pitchFamily="34" charset="0"/>
                <a:cs typeface="Arial" panose="020B0604020202020204" pitchFamily="34" charset="0"/>
              </a:rPr>
              <a:t>30 Tage Urlaub</a:t>
            </a:r>
          </a:p>
          <a:p>
            <a:pPr marL="342900" indent="-342900">
              <a:lnSpc>
                <a:spcPct val="115000"/>
              </a:lnSpc>
              <a:spcAft>
                <a:spcPts val="0"/>
              </a:spcAft>
              <a:buFont typeface="Symbol" panose="05050102010706020507" pitchFamily="18" charset="2"/>
              <a:buChar char=""/>
              <a:defRPr/>
            </a:pPr>
            <a:r>
              <a:rPr lang="de-DE" altLang="de-DE" sz="1000" dirty="0">
                <a:latin typeface="Arial" panose="020B0604020202020204" pitchFamily="34" charset="0"/>
                <a:cs typeface="Arial" panose="020B0604020202020204" pitchFamily="34" charset="0"/>
              </a:rPr>
              <a:t>Vermögenswirksame Leistungen und Betriebliche Altersvorsorge</a:t>
            </a:r>
          </a:p>
          <a:p>
            <a:pPr marL="342900" indent="-342900">
              <a:lnSpc>
                <a:spcPct val="115000"/>
              </a:lnSpc>
              <a:spcAft>
                <a:spcPts val="0"/>
              </a:spcAft>
              <a:buFont typeface="Symbol" panose="05050102010706020507" pitchFamily="18" charset="2"/>
              <a:buChar char=""/>
              <a:defRPr/>
            </a:pPr>
            <a:r>
              <a:rPr lang="de-DE" altLang="de-DE" sz="1000" dirty="0">
                <a:latin typeface="Arial" panose="020B0604020202020204" pitchFamily="34" charset="0"/>
                <a:cs typeface="Arial" panose="020B0604020202020204" pitchFamily="34" charset="0"/>
              </a:rPr>
              <a:t>Urlaubs- und Weihnachtsgeld</a:t>
            </a:r>
          </a:p>
          <a:p>
            <a:pPr marL="342900" indent="-342900">
              <a:lnSpc>
                <a:spcPct val="115000"/>
              </a:lnSpc>
              <a:spcAft>
                <a:spcPts val="0"/>
              </a:spcAft>
              <a:buFont typeface="Symbol" panose="05050102010706020507" pitchFamily="18" charset="2"/>
              <a:buChar char=""/>
              <a:defRPr/>
            </a:pPr>
            <a:endParaRPr lang="de-DE" altLang="de-DE" sz="1000" dirty="0">
              <a:latin typeface="Arial" panose="020B0604020202020204" pitchFamily="34" charset="0"/>
              <a:cs typeface="Arial" panose="020B0604020202020204" pitchFamily="34" charset="0"/>
            </a:endParaRPr>
          </a:p>
          <a:p>
            <a:pPr eaLnBrk="1" hangingPunct="1">
              <a:spcBef>
                <a:spcPct val="0"/>
              </a:spcBef>
              <a:buFontTx/>
              <a:buNone/>
              <a:defRPr/>
            </a:pPr>
            <a:r>
              <a:rPr lang="de-DE" altLang="de-DE" sz="1000" dirty="0">
                <a:latin typeface="Arial" panose="020B0604020202020204" pitchFamily="34" charset="0"/>
                <a:ea typeface="Times New Roman" pitchFamily="18" charset="0"/>
                <a:cs typeface="Arial" panose="020B0604020202020204" pitchFamily="34" charset="0"/>
              </a:rPr>
              <a:t>Es erwartet Sie eine sehr vielseitige und eigenverantwortliche Aufgabe in einem dynamischen Team mit angenehmer Arbeitsatmosphäre und kurzen Kommunikationswegen. Wenn wir Ihr Interesse geweckt haben, senden Sie bitte Ihre Bewerbungsunterlagen unter Angabe Ihrer Gehaltsvorstellungen und dem frühestmöglichen Eintrittstermin an: </a:t>
            </a:r>
            <a:r>
              <a:rPr lang="de-DE" altLang="de-DE" sz="1000" b="1" dirty="0" smtClean="0">
                <a:latin typeface="Arial" panose="020B0604020202020204" pitchFamily="34" charset="0"/>
                <a:ea typeface="Times New Roman" pitchFamily="18" charset="0"/>
                <a:cs typeface="Arial" panose="020B0604020202020204" pitchFamily="34" charset="0"/>
              </a:rPr>
              <a:t>bewerbung@bene-gmbh.de</a:t>
            </a:r>
            <a:endParaRPr lang="de-DE" altLang="de-DE" sz="1000" b="1" dirty="0">
              <a:latin typeface="Arial" panose="020B0604020202020204" pitchFamily="34" charset="0"/>
              <a:ea typeface="Times New Roman" pitchFamily="18" charset="0"/>
              <a:cs typeface="Arial" panose="020B0604020202020204" pitchFamily="34" charset="0"/>
            </a:endParaRPr>
          </a:p>
          <a:p>
            <a:pPr eaLnBrk="1" hangingPunct="1">
              <a:spcBef>
                <a:spcPct val="0"/>
              </a:spcBef>
              <a:spcAft>
                <a:spcPts val="600"/>
              </a:spcAft>
              <a:buFontTx/>
              <a:buNone/>
              <a:defRPr/>
            </a:pPr>
            <a:endParaRPr lang="de-DE" altLang="de-DE" sz="1000" b="1" dirty="0" smtClean="0">
              <a:latin typeface="Arial" panose="020B0604020202020204" pitchFamily="34" charset="0"/>
              <a:ea typeface="Times New Roman" pitchFamily="18" charset="0"/>
              <a:cs typeface="Arial" panose="020B0604020202020204" pitchFamily="34" charset="0"/>
            </a:endParaRPr>
          </a:p>
          <a:p>
            <a:pPr eaLnBrk="1" hangingPunct="1">
              <a:spcBef>
                <a:spcPct val="0"/>
              </a:spcBef>
              <a:spcAft>
                <a:spcPts val="600"/>
              </a:spcAft>
              <a:buFontTx/>
              <a:buNone/>
              <a:defRPr/>
            </a:pPr>
            <a:r>
              <a:rPr lang="de-DE" altLang="de-DE" sz="1000" b="1" dirty="0" smtClean="0">
                <a:latin typeface="Arial" panose="020B0604020202020204" pitchFamily="34" charset="0"/>
                <a:ea typeface="Times New Roman" pitchFamily="18" charset="0"/>
                <a:cs typeface="Arial" panose="020B0604020202020204" pitchFamily="34" charset="0"/>
              </a:rPr>
              <a:t>Wir </a:t>
            </a:r>
            <a:r>
              <a:rPr lang="de-DE" altLang="de-DE" sz="1000" b="1" dirty="0">
                <a:latin typeface="Arial" panose="020B0604020202020204" pitchFamily="34" charset="0"/>
                <a:ea typeface="Times New Roman" pitchFamily="18" charset="0"/>
                <a:cs typeface="Arial" panose="020B0604020202020204" pitchFamily="34" charset="0"/>
              </a:rPr>
              <a:t>freuen uns auf Sie!</a:t>
            </a:r>
            <a:r>
              <a:rPr lang="de-DE" altLang="de-DE" sz="1000" dirty="0">
                <a:latin typeface="Arial" panose="020B0604020202020204" pitchFamily="34" charset="0"/>
                <a:ea typeface="Times New Roman" pitchFamily="18" charset="0"/>
                <a:cs typeface="Arial" panose="020B0604020202020204" pitchFamily="34" charset="0"/>
              </a:rPr>
              <a:t>	</a:t>
            </a:r>
          </a:p>
          <a:p>
            <a:pPr marL="342900" lvl="0" indent="-342900">
              <a:spcAft>
                <a:spcPts val="0"/>
              </a:spcAft>
              <a:buFont typeface="Symbol" panose="05050102010706020507" pitchFamily="18" charset="2"/>
              <a:buChar char=""/>
            </a:pPr>
            <a:endParaRPr lang="de-DE" sz="1000" dirty="0">
              <a:latin typeface="Arial" panose="020B0604020202020204" pitchFamily="34" charset="0"/>
              <a:ea typeface="Times New Roman" panose="02020603050405020304" pitchFamily="18" charset="0"/>
            </a:endParaRPr>
          </a:p>
        </p:txBody>
      </p:sp>
      <p:sp>
        <p:nvSpPr>
          <p:cNvPr id="2" name="Rechteck 1"/>
          <p:cNvSpPr/>
          <p:nvPr/>
        </p:nvSpPr>
        <p:spPr>
          <a:xfrm>
            <a:off x="-31505" y="925021"/>
            <a:ext cx="6888217" cy="941291"/>
          </a:xfrm>
          <a:prstGeom prst="rect">
            <a:avLst/>
          </a:prstGeom>
          <a:solidFill>
            <a:srgbClr val="29A5E3"/>
          </a:solidFill>
          <a:ln>
            <a:noFill/>
          </a:ln>
        </p:spPr>
        <p:style>
          <a:lnRef idx="2">
            <a:schemeClr val="accent3">
              <a:shade val="50000"/>
            </a:schemeClr>
          </a:lnRef>
          <a:fillRef idx="1001">
            <a:schemeClr val="lt1"/>
          </a:fillRef>
          <a:effectRef idx="0">
            <a:schemeClr val="accent3"/>
          </a:effectRef>
          <a:fontRef idx="minor">
            <a:schemeClr val="lt1"/>
          </a:fontRef>
        </p:style>
        <p:txBody>
          <a:bodyPr anchor="ctr"/>
          <a:lstStyle/>
          <a:p>
            <a:pPr algn="ctr">
              <a:defRPr/>
            </a:pPr>
            <a:r>
              <a:rPr lang="de-DE" sz="2000" b="1" dirty="0">
                <a:solidFill>
                  <a:schemeClr val="bg1"/>
                </a:solidFill>
                <a:latin typeface="Arial" panose="020B0604020202020204" pitchFamily="34" charset="0"/>
                <a:cs typeface="Arial" panose="020B0604020202020204" pitchFamily="34" charset="0"/>
              </a:rPr>
              <a:t>Maschinen- und </a:t>
            </a:r>
            <a:r>
              <a:rPr lang="de-DE" sz="2000" b="1" dirty="0" smtClean="0">
                <a:solidFill>
                  <a:schemeClr val="bg1"/>
                </a:solidFill>
                <a:latin typeface="Arial" panose="020B0604020202020204" pitchFamily="34" charset="0"/>
                <a:cs typeface="Arial" panose="020B0604020202020204" pitchFamily="34" charset="0"/>
              </a:rPr>
              <a:t>Anlagenführer/in </a:t>
            </a:r>
            <a:r>
              <a:rPr lang="de-DE" sz="2000" b="1" dirty="0">
                <a:solidFill>
                  <a:schemeClr val="bg1"/>
                </a:solidFill>
                <a:latin typeface="Arial" panose="020B0604020202020204" pitchFamily="34" charset="0"/>
                <a:cs typeface="Arial" panose="020B0604020202020204" pitchFamily="34" charset="0"/>
              </a:rPr>
              <a:t>in der Verpackung </a:t>
            </a:r>
            <a:r>
              <a:rPr lang="de-DE" sz="2000" b="1" dirty="0" err="1">
                <a:solidFill>
                  <a:schemeClr val="bg1"/>
                </a:solidFill>
                <a:latin typeface="Arial" panose="020B0604020202020204" pitchFamily="34" charset="0"/>
                <a:cs typeface="Arial" panose="020B0604020202020204" pitchFamily="34" charset="0"/>
              </a:rPr>
              <a:t>Solids</a:t>
            </a:r>
            <a:r>
              <a:rPr lang="de-DE" sz="2000" b="1" dirty="0">
                <a:solidFill>
                  <a:schemeClr val="bg1"/>
                </a:solidFill>
                <a:latin typeface="Arial" panose="020B0604020202020204" pitchFamily="34" charset="0"/>
                <a:cs typeface="Arial" panose="020B0604020202020204" pitchFamily="34" charset="0"/>
              </a:rPr>
              <a:t> und </a:t>
            </a:r>
            <a:r>
              <a:rPr lang="de-DE" sz="2000" b="1" dirty="0" err="1">
                <a:solidFill>
                  <a:schemeClr val="bg1"/>
                </a:solidFill>
                <a:latin typeface="Arial" panose="020B0604020202020204" pitchFamily="34" charset="0"/>
                <a:cs typeface="Arial" panose="020B0604020202020204" pitchFamily="34" charset="0"/>
              </a:rPr>
              <a:t>Semisolids</a:t>
            </a:r>
            <a:r>
              <a:rPr lang="de-DE" sz="2000" b="1" dirty="0">
                <a:solidFill>
                  <a:schemeClr val="bg1"/>
                </a:solidFill>
                <a:latin typeface="Arial" panose="020B0604020202020204" pitchFamily="34" charset="0"/>
                <a:cs typeface="Arial" panose="020B0604020202020204" pitchFamily="34" charset="0"/>
              </a:rPr>
              <a:t> (m/w/d)</a:t>
            </a:r>
            <a:r>
              <a:rPr lang="de-DE" sz="1600" b="1" strike="sngStrike" dirty="0">
                <a:solidFill>
                  <a:srgbClr val="FF0000"/>
                </a:solidFill>
                <a:latin typeface="Arial" panose="020B0604020202020204" pitchFamily="34" charset="0"/>
                <a:cs typeface="Arial" panose="020B0604020202020204" pitchFamily="34" charset="0"/>
              </a:rPr>
              <a:t> </a:t>
            </a:r>
          </a:p>
          <a:p>
            <a:pPr algn="ctr">
              <a:defRPr/>
            </a:pPr>
            <a:r>
              <a:rPr lang="de-DE" sz="1200" b="1" dirty="0">
                <a:solidFill>
                  <a:schemeClr val="bg1"/>
                </a:solidFill>
                <a:latin typeface="Arial" panose="020B0604020202020204" pitchFamily="34" charset="0"/>
                <a:cs typeface="Arial" panose="020B0604020202020204" pitchFamily="34" charset="0"/>
              </a:rPr>
              <a:t>Vollzeit, 39 Stunden im </a:t>
            </a:r>
            <a:r>
              <a:rPr lang="de-DE" sz="1200" b="1" dirty="0" smtClean="0">
                <a:solidFill>
                  <a:schemeClr val="bg1"/>
                </a:solidFill>
                <a:latin typeface="Arial" panose="020B0604020202020204" pitchFamily="34" charset="0"/>
                <a:cs typeface="Arial" panose="020B0604020202020204" pitchFamily="34" charset="0"/>
              </a:rPr>
              <a:t>Schichtbetrieb</a:t>
            </a:r>
          </a:p>
          <a:p>
            <a:pPr algn="ctr">
              <a:defRPr/>
            </a:pPr>
            <a:endParaRPr lang="de-DE" sz="1200" b="1" dirty="0">
              <a:solidFill>
                <a:schemeClr val="bg1"/>
              </a:solidFill>
              <a:latin typeface="Arial" panose="020B0604020202020204" pitchFamily="34" charset="0"/>
              <a:cs typeface="Arial" panose="020B0604020202020204" pitchFamily="34" charset="0"/>
            </a:endParaRPr>
          </a:p>
        </p:txBody>
      </p:sp>
      <p:sp>
        <p:nvSpPr>
          <p:cNvPr id="3" name="Textfeld 2"/>
          <p:cNvSpPr txBox="1">
            <a:spLocks noChangeArrowheads="1"/>
          </p:cNvSpPr>
          <p:nvPr/>
        </p:nvSpPr>
        <p:spPr bwMode="auto">
          <a:xfrm>
            <a:off x="174914" y="416744"/>
            <a:ext cx="68945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ea typeface="MS PGothic" pitchFamily="34" charset="-128"/>
              </a:defRPr>
            </a:lvl1pPr>
            <a:lvl2pPr marL="742950" indent="-285750" eaLnBrk="0" hangingPunct="0">
              <a:spcBef>
                <a:spcPct val="20000"/>
              </a:spcBef>
              <a:buChar char="–"/>
              <a:defRPr sz="2800">
                <a:solidFill>
                  <a:schemeClr val="tx1"/>
                </a:solidFill>
                <a:latin typeface="Times New Roman" pitchFamily="18" charset="0"/>
                <a:ea typeface="MS PGothic" pitchFamily="34" charset="-128"/>
              </a:defRPr>
            </a:lvl2pPr>
            <a:lvl3pPr marL="1143000" indent="-228600" eaLnBrk="0" hangingPunct="0">
              <a:spcBef>
                <a:spcPct val="20000"/>
              </a:spcBef>
              <a:buChar char="•"/>
              <a:defRPr sz="2400">
                <a:solidFill>
                  <a:schemeClr val="tx1"/>
                </a:solidFill>
                <a:latin typeface="Times New Roman" pitchFamily="18" charset="0"/>
                <a:ea typeface="MS PGothic" pitchFamily="34" charset="-128"/>
              </a:defRPr>
            </a:lvl3pPr>
            <a:lvl4pPr marL="1600200" indent="-228600" eaLnBrk="0" hangingPunct="0">
              <a:spcBef>
                <a:spcPct val="20000"/>
              </a:spcBef>
              <a:buChar char="–"/>
              <a:defRPr sz="2000">
                <a:solidFill>
                  <a:schemeClr val="tx1"/>
                </a:solidFill>
                <a:latin typeface="Times New Roman" pitchFamily="18" charset="0"/>
                <a:ea typeface="MS PGothic" pitchFamily="34" charset="-128"/>
              </a:defRPr>
            </a:lvl4pPr>
            <a:lvl5pPr marL="2057400" indent="-228600" eaLnBrk="0" hangingPunct="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eaLnBrk="1" hangingPunct="1">
              <a:spcBef>
                <a:spcPct val="0"/>
              </a:spcBef>
              <a:buFontTx/>
              <a:buNone/>
            </a:pPr>
            <a:r>
              <a:rPr lang="de-DE" altLang="de-DE" sz="1100" dirty="0">
                <a:latin typeface="Arial" charset="0"/>
                <a:cs typeface="Arial" charset="0"/>
              </a:rPr>
              <a:t>Zum Eintritt  </a:t>
            </a:r>
            <a:r>
              <a:rPr lang="de-DE" altLang="de-DE" sz="1100" b="1" dirty="0">
                <a:latin typeface="Arial" charset="0"/>
                <a:cs typeface="Arial" charset="0"/>
              </a:rPr>
              <a:t>ab sofort </a:t>
            </a:r>
            <a:r>
              <a:rPr lang="de-DE" altLang="de-DE" sz="1100" dirty="0">
                <a:latin typeface="Arial" charset="0"/>
                <a:cs typeface="Arial" charset="0"/>
              </a:rPr>
              <a:t>suchen wir  </a:t>
            </a:r>
          </a:p>
          <a:p>
            <a:pPr eaLnBrk="1" hangingPunct="1">
              <a:spcBef>
                <a:spcPct val="0"/>
              </a:spcBef>
              <a:buFontTx/>
              <a:buNone/>
            </a:pPr>
            <a:r>
              <a:rPr lang="de-DE" altLang="de-DE" sz="1100" dirty="0">
                <a:latin typeface="Arial" charset="0"/>
                <a:cs typeface="Arial" charset="0"/>
              </a:rPr>
              <a:t>für unseren Standort München/</a:t>
            </a:r>
            <a:r>
              <a:rPr lang="de-DE" altLang="de-DE" sz="1100" dirty="0" err="1">
                <a:latin typeface="Arial" charset="0"/>
                <a:cs typeface="Arial" charset="0"/>
              </a:rPr>
              <a:t>Solln</a:t>
            </a:r>
            <a:r>
              <a:rPr lang="de-DE" altLang="de-DE" sz="1100" dirty="0">
                <a:latin typeface="Arial" charset="0"/>
                <a:cs typeface="Arial" charset="0"/>
              </a:rPr>
              <a:t> eine/n</a:t>
            </a:r>
          </a:p>
        </p:txBody>
      </p:sp>
      <p:pic>
        <p:nvPicPr>
          <p:cNvPr id="2057" name="Picture 3" descr="C:\Users\sGlueck\Documents\bene_s2_tacholiquin_Atemwege.jpg"/>
          <p:cNvPicPr>
            <a:picLocks noChangeAspect="1" noChangeArrowheads="1"/>
          </p:cNvPicPr>
          <p:nvPr/>
        </p:nvPicPr>
        <p:blipFill>
          <a:blip r:embed="rId5">
            <a:extLst>
              <a:ext uri="{28A0092B-C50C-407E-A947-70E740481C1C}">
                <a14:useLocalDpi xmlns:a14="http://schemas.microsoft.com/office/drawing/2010/main" val="0"/>
              </a:ext>
            </a:extLst>
          </a:blip>
          <a:srcRect l="25386" r="3670"/>
          <a:stretch>
            <a:fillRect/>
          </a:stretch>
        </p:blipFill>
        <p:spPr bwMode="auto">
          <a:xfrm>
            <a:off x="1722438" y="8726488"/>
            <a:ext cx="1725612"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4" descr="C:\Users\sGlueck\Documents\bene_s3_qualitaet_made_in_germany.jpg"/>
          <p:cNvPicPr>
            <a:picLocks noChangeAspect="1" noChangeArrowheads="1"/>
          </p:cNvPicPr>
          <p:nvPr/>
        </p:nvPicPr>
        <p:blipFill>
          <a:blip r:embed="rId6">
            <a:extLst>
              <a:ext uri="{28A0092B-C50C-407E-A947-70E740481C1C}">
                <a14:useLocalDpi xmlns:a14="http://schemas.microsoft.com/office/drawing/2010/main" val="0"/>
              </a:ext>
            </a:extLst>
          </a:blip>
          <a:srcRect l="5907" r="22079"/>
          <a:stretch>
            <a:fillRect/>
          </a:stretch>
        </p:blipFill>
        <p:spPr bwMode="auto">
          <a:xfrm>
            <a:off x="5145088" y="8726488"/>
            <a:ext cx="172878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2" descr="C:\Users\sGlueck\Documents\bene Logo_2014\bene_Logo_Gesundheit.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29225" y="301625"/>
            <a:ext cx="1557338"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276</Words>
  <Application>Microsoft Office PowerPoint</Application>
  <PresentationFormat>A4-Papier (210x297 mm)</PresentationFormat>
  <Paragraphs>49</Paragraphs>
  <Slides>1</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vt:i4>
      </vt:variant>
    </vt:vector>
  </HeadingPairs>
  <TitlesOfParts>
    <vt:vector size="7" baseType="lpstr">
      <vt:lpstr>ＭＳ Ｐゴシック</vt:lpstr>
      <vt:lpstr>ＭＳ Ｐゴシック</vt:lpstr>
      <vt:lpstr>Arial</vt:lpstr>
      <vt:lpstr>Symbol</vt:lpstr>
      <vt:lpstr>Times New Roman</vt:lpstr>
      <vt:lpstr>Standarddesign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bene Arzneimittel GmbH</dc:creator>
  <cp:lastModifiedBy>Nickl Daniela</cp:lastModifiedBy>
  <cp:revision>214</cp:revision>
  <cp:lastPrinted>2021-05-25T12:33:10Z</cp:lastPrinted>
  <dcterms:created xsi:type="dcterms:W3CDTF">2002-02-13T15:44:52Z</dcterms:created>
  <dcterms:modified xsi:type="dcterms:W3CDTF">2021-10-12T08:33:46Z</dcterms:modified>
</cp:coreProperties>
</file>